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embeddedFontLst>
    <p:embeddedFont>
      <p:font typeface="Playfair Display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layfairDisplay-bold.fntdata"/><Relationship Id="rId12" Type="http://schemas.openxmlformats.org/officeDocument/2006/relationships/font" Target="fonts/PlayfairDisplay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layfairDisplay-boldItalic.fntdata"/><Relationship Id="rId14" Type="http://schemas.openxmlformats.org/officeDocument/2006/relationships/font" Target="fonts/PlayfairDisplay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185606c65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g3185606c651_0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FEAFB"/>
            </a:gs>
            <a:gs pos="100000">
              <a:srgbClr val="6E9CE7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med"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589350" y="1051750"/>
            <a:ext cx="7772400" cy="1470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2400000" dist="66675">
              <a:srgbClr val="674EA7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 sz="44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Wellenraumzeit-Theorie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187425" y="2552700"/>
            <a:ext cx="6400800" cy="17526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73763">
                <a:alpha val="5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i="1" lang="en-US">
                <a:solidFill>
                  <a:srgbClr val="888888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Eine neue Perspektive auf Licht und Raumzeit</a:t>
            </a:r>
            <a:endParaRPr i="1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pic>
        <p:nvPicPr>
          <p:cNvPr id="86" name="Google Shape;8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6588" y="4160175"/>
            <a:ext cx="3170821" cy="1825624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3"/>
          <p:cNvSpPr txBox="1"/>
          <p:nvPr/>
        </p:nvSpPr>
        <p:spPr>
          <a:xfrm>
            <a:off x="10874575" y="1096225"/>
            <a:ext cx="5051400" cy="5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Einleitung</a:t>
            </a:r>
            <a:endParaRPr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22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35"/>
              <a:buFont typeface="Playfair Display"/>
              <a:buChar char="•"/>
            </a:pPr>
            <a:r>
              <a:rPr lang="en-US" sz="2735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Die Wellenraumzeit-Theorie bietet eine innovative Erklärung für die Natur von Licht und seine Wechselwirkungen mit der Raumzeit. </a:t>
            </a:r>
            <a:endParaRPr sz="2735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2272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735"/>
              <a:buFont typeface="Playfair Display"/>
              <a:buChar char="•"/>
            </a:pPr>
            <a:r>
              <a:rPr lang="en-US" sz="2735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Licht wird als hochfrequente Gravitationswelle beschrieben, die durch die Schwingungen oder Rotationen von Teilchen entsteht. </a:t>
            </a:r>
            <a:endParaRPr sz="2735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402272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2"/>
              </a:buClr>
              <a:buSzPts val="2735"/>
              <a:buFont typeface="Playfair Display"/>
              <a:buChar char="•"/>
            </a:pPr>
            <a:r>
              <a:rPr lang="en-US" sz="2735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Die Theorie verbindet klassische Physik mit quantisierten Raumzeitdeformationen.</a:t>
            </a:r>
            <a:endParaRPr sz="2735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1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Kernprinzipien</a:t>
            </a:r>
            <a:endParaRPr sz="41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2385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900"/>
              <a:buFont typeface="Playfair Display"/>
              <a:buChar char="•"/>
            </a:pPr>
            <a:r>
              <a:rPr lang="en-US" sz="29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1. Licht als Raumzeitwelle: Licht entsteht durch Schwingungen oder Rotationen von Teilchen.</a:t>
            </a:r>
            <a:endParaRPr sz="29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23850" lvl="0" marL="3429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2900"/>
              <a:buFont typeface="Playfair Display"/>
              <a:buChar char="•"/>
            </a:pPr>
            <a:r>
              <a:rPr lang="en-US" sz="29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2. Energieableitung aus Zentrifugalkraft: E=mc² kann aus der Zentrifugalkraft hergeleitet werden.</a:t>
            </a:r>
            <a:endParaRPr sz="29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23850" lvl="0" marL="3429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2900"/>
              <a:buFont typeface="Playfair Display"/>
              <a:buChar char="•"/>
            </a:pPr>
            <a:r>
              <a:rPr lang="en-US" sz="29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3. Quantisierte Wellenlänge: Die kleinste Wellenlänge beträgt 10⁻¹² m und ergibt sich aus der Masse von Elektronen und Positronen.</a:t>
            </a:r>
            <a:endParaRPr sz="29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Mathematische Grundlagen</a:t>
            </a:r>
            <a:endParaRPr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32766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Playfair Display"/>
              <a:buChar char="•"/>
            </a:pPr>
            <a:r>
              <a:rPr lang="en-US" sz="32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1. Photon als Wellenzyklus: Ein Photon repräsentiert einen vollständigen Wellenzyklus.</a:t>
            </a:r>
            <a:endParaRPr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27660" lvl="0" marL="3429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Playfair Display"/>
              <a:buChar char="•"/>
            </a:pPr>
            <a:r>
              <a:rPr lang="en-US" sz="32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2. Ableitung von E=mc²: Die Energie eines Teilchens bei Lichtgeschwindigkeit wird über die Zentrifugalkraft und den Weg berechnet.</a:t>
            </a:r>
            <a:endParaRPr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27660" lvl="0" marL="3429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Playfair Display"/>
              <a:buChar char="•"/>
            </a:pPr>
            <a:r>
              <a:rPr lang="en-US" sz="32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3. Raumzeitdeformation: Schnelle Rotationen erzeugen hochfrequente Raumzeitwellen.</a:t>
            </a:r>
            <a:endParaRPr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44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Vorhersagen und Konsequenzen</a:t>
            </a:r>
            <a:endParaRPr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Playfair Display"/>
              <a:buChar char="•"/>
            </a:pPr>
            <a:r>
              <a:rPr lang="en-US" sz="32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1. Hochfrequente Strahlung: Beschreibt extrem kurzwellige Lichtphänomene (z. B. Gammastrahlung).</a:t>
            </a:r>
            <a:endParaRPr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Playfair Display"/>
              <a:buChar char="•"/>
            </a:pPr>
            <a:r>
              <a:rPr lang="en-US" sz="32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2. Neue Grenzen der Wellenlänge: Kleinste Wellenlänge ist 10⁻¹² m.</a:t>
            </a:r>
            <a:endParaRPr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Playfair Display"/>
              <a:buChar char="•"/>
            </a:pPr>
            <a:r>
              <a:rPr lang="en-US" sz="32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3. Einheit von Licht und Gravitation: Licht und Gravitationswellen basieren auf denselben Raumzeitdeformationen.</a:t>
            </a:r>
            <a:endParaRPr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Fazit</a:t>
            </a:r>
            <a:endParaRPr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Playfair Display"/>
              <a:buChar char="•"/>
            </a:pPr>
            <a:r>
              <a:rPr lang="en-US" sz="32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Die Wellenraumzeit-Theorie beschreibt Licht als hochfrequente Raumzeitwelle. </a:t>
            </a:r>
            <a:endParaRPr sz="32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Playfair Display"/>
              <a:buChar char="•"/>
            </a:pPr>
            <a:r>
              <a:rPr lang="en-US" sz="32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Die Theorie verbindet Masse, Energie und Raumzeit auf eine neue Weise und lädt zur experimentellen Überprüfung sowie zur wissenschaftlichen Diskussion ein.</a:t>
            </a:r>
            <a:endParaRPr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